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58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30.01.2021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30.01.2021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Особливості зарубіжного сервісу в індустрії гостинності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941168"/>
            <a:ext cx="6400800" cy="697632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Спеціальність</a:t>
            </a:r>
            <a:r>
              <a:rPr lang="ru-RU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241 </a:t>
            </a:r>
            <a:r>
              <a:rPr lang="en-US" dirty="0" err="1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Готельно-ресторанна</a:t>
            </a:r>
            <a:r>
              <a:rPr lang="en-US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справа</a:t>
            </a:r>
            <a:r>
              <a:rPr lang="ru-RU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галузі</a:t>
            </a:r>
            <a:r>
              <a:rPr lang="ru-RU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знань</a:t>
            </a:r>
            <a:r>
              <a:rPr lang="ru-RU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24 Сфера </a:t>
            </a:r>
            <a:r>
              <a:rPr lang="ru-RU" dirty="0" err="1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обслуговування</a:t>
            </a:r>
            <a:endParaRPr lang="ru-RU" dirty="0" smtClean="0">
              <a:solidFill>
                <a:schemeClr val="tx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cf.ppt-online.org/files/slide/4/4thdO6jx0obKDCWriPu3wp9HTageI7zvLRXSlJ/slide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55921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https://cf.ppt-online.org/files/slide/4/4thdO6jx0obKDCWriPu3wp9HTageI7zvLRXSlJ/slide-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592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cf.ppt-online.org/files/slide/4/4thdO6jx0obKDCWriPu3wp9HTageI7zvLRXSlJ/slide-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26290"/>
            <a:ext cx="9324528" cy="69842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cf.ppt-online.org/files/slide/4/4thdO6jx0obKDCWriPu3wp9HTageI7zvLRXSlJ/slide-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5921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cf.ppt-online.org/files/slide/4/4thdO6jx0obKDCWriPu3wp9HTageI7zvLRXSlJ/slide-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0226"/>
            <a:ext cx="9396536" cy="70382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Додаткові джерела інформації: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err="1" smtClean="0"/>
              <a:t>Шалимінов</a:t>
            </a:r>
            <a:r>
              <a:rPr lang="ru-RU" dirty="0" smtClean="0"/>
              <a:t> О.В., </a:t>
            </a:r>
            <a:r>
              <a:rPr lang="ru-RU" dirty="0" err="1" smtClean="0"/>
              <a:t>Дятченко</a:t>
            </a:r>
            <a:r>
              <a:rPr lang="ru-RU" dirty="0" smtClean="0"/>
              <a:t> Т.П., Кравченко Л.О та </a:t>
            </a:r>
            <a:r>
              <a:rPr lang="ru-RU" dirty="0" err="1" smtClean="0"/>
              <a:t>ін</a:t>
            </a:r>
            <a:r>
              <a:rPr lang="ru-RU" dirty="0" smtClean="0"/>
              <a:t>. «</a:t>
            </a:r>
            <a:r>
              <a:rPr lang="ru-RU" dirty="0" err="1" smtClean="0"/>
              <a:t>Збірник</a:t>
            </a:r>
            <a:r>
              <a:rPr lang="ru-RU" dirty="0" smtClean="0"/>
              <a:t> </a:t>
            </a:r>
            <a:r>
              <a:rPr lang="ru-RU" dirty="0" smtClean="0"/>
              <a:t>рецептур </a:t>
            </a:r>
            <a:r>
              <a:rPr lang="ru-RU" dirty="0" err="1" smtClean="0"/>
              <a:t>національних</a:t>
            </a:r>
            <a:r>
              <a:rPr lang="ru-RU" dirty="0" smtClean="0"/>
              <a:t> </a:t>
            </a:r>
            <a:r>
              <a:rPr lang="ru-RU" dirty="0" err="1" smtClean="0"/>
              <a:t>страв</a:t>
            </a:r>
            <a:r>
              <a:rPr lang="ru-RU" dirty="0" smtClean="0"/>
              <a:t> та </a:t>
            </a:r>
            <a:r>
              <a:rPr lang="ru-RU" dirty="0" err="1" smtClean="0"/>
              <a:t>кулінарних</a:t>
            </a:r>
            <a:r>
              <a:rPr lang="ru-RU" dirty="0" smtClean="0"/>
              <a:t> </a:t>
            </a:r>
            <a:r>
              <a:rPr lang="ru-RU" dirty="0" err="1" smtClean="0"/>
              <a:t>виробів</a:t>
            </a:r>
            <a:r>
              <a:rPr lang="ru-RU" dirty="0" smtClean="0"/>
              <a:t>. Для </a:t>
            </a:r>
            <a:r>
              <a:rPr lang="ru-RU" dirty="0" err="1" smtClean="0"/>
              <a:t>підприємств</a:t>
            </a:r>
            <a:r>
              <a:rPr lang="ru-RU" dirty="0" smtClean="0"/>
              <a:t> </a:t>
            </a:r>
            <a:r>
              <a:rPr lang="ru-RU" dirty="0" err="1" smtClean="0"/>
              <a:t>громадського</a:t>
            </a:r>
            <a:r>
              <a:rPr lang="ru-RU" dirty="0" smtClean="0"/>
              <a:t> </a:t>
            </a:r>
            <a:r>
              <a:rPr lang="ru-RU" dirty="0" err="1" smtClean="0"/>
              <a:t>харчування</a:t>
            </a:r>
            <a:r>
              <a:rPr lang="ru-RU" dirty="0" smtClean="0"/>
              <a:t> </a:t>
            </a:r>
            <a:r>
              <a:rPr lang="ru-RU" dirty="0" err="1" smtClean="0"/>
              <a:t>всіх</a:t>
            </a:r>
            <a:r>
              <a:rPr lang="ru-RU" dirty="0" smtClean="0"/>
              <a:t> форм </a:t>
            </a:r>
            <a:r>
              <a:rPr lang="ru-RU" dirty="0" err="1" smtClean="0"/>
              <a:t>власності</a:t>
            </a:r>
            <a:r>
              <a:rPr lang="ru-RU" dirty="0" smtClean="0"/>
              <a:t>»</a:t>
            </a:r>
          </a:p>
          <a:p>
            <a:r>
              <a:rPr lang="ru-RU" dirty="0" smtClean="0"/>
              <a:t>Сало Я.М. </a:t>
            </a:r>
            <a:r>
              <a:rPr lang="ru-RU" dirty="0" err="1" smtClean="0"/>
              <a:t>Організація</a:t>
            </a:r>
            <a:r>
              <a:rPr lang="ru-RU" dirty="0" smtClean="0"/>
              <a:t> </a:t>
            </a:r>
            <a:r>
              <a:rPr lang="ru-RU" dirty="0" err="1" smtClean="0"/>
              <a:t>обслуговування</a:t>
            </a:r>
            <a:r>
              <a:rPr lang="ru-RU" dirty="0" smtClean="0"/>
              <a:t> </a:t>
            </a:r>
            <a:r>
              <a:rPr lang="ru-RU" dirty="0" err="1" smtClean="0"/>
              <a:t>населення</a:t>
            </a:r>
            <a:r>
              <a:rPr lang="ru-RU" dirty="0" smtClean="0"/>
              <a:t> на </a:t>
            </a:r>
            <a:r>
              <a:rPr lang="ru-RU" dirty="0" err="1" smtClean="0"/>
              <a:t>підприємствах</a:t>
            </a:r>
            <a:r>
              <a:rPr lang="ru-RU" dirty="0" smtClean="0"/>
              <a:t> </a:t>
            </a:r>
            <a:r>
              <a:rPr lang="ru-RU" dirty="0" err="1" smtClean="0"/>
              <a:t>харчування</a:t>
            </a:r>
            <a:r>
              <a:rPr lang="ru-RU" dirty="0" smtClean="0"/>
              <a:t>. </a:t>
            </a:r>
            <a:r>
              <a:rPr lang="ru-RU" dirty="0" err="1" smtClean="0"/>
              <a:t>Ресторанна</a:t>
            </a:r>
            <a:r>
              <a:rPr lang="ru-RU" dirty="0" smtClean="0"/>
              <a:t> справа. </a:t>
            </a:r>
            <a:r>
              <a:rPr lang="ru-RU" dirty="0" err="1" smtClean="0"/>
              <a:t>Довідник</a:t>
            </a:r>
            <a:r>
              <a:rPr lang="ru-RU" dirty="0" smtClean="0"/>
              <a:t> </a:t>
            </a:r>
            <a:r>
              <a:rPr lang="ru-RU" dirty="0" err="1" smtClean="0"/>
              <a:t>офіціанта</a:t>
            </a:r>
            <a:r>
              <a:rPr lang="ru-RU" dirty="0" smtClean="0"/>
              <a:t>. </a:t>
            </a:r>
            <a:r>
              <a:rPr lang="ru-RU" dirty="0" err="1" smtClean="0"/>
              <a:t>Львів</a:t>
            </a:r>
            <a:r>
              <a:rPr lang="ru-RU" dirty="0" smtClean="0"/>
              <a:t>: </a:t>
            </a:r>
            <a:r>
              <a:rPr lang="ru-RU" dirty="0" err="1" smtClean="0"/>
              <a:t>Афіша</a:t>
            </a:r>
            <a:r>
              <a:rPr lang="ru-RU" dirty="0" smtClean="0"/>
              <a:t>, 2005 р</a:t>
            </a:r>
            <a:r>
              <a:rPr lang="ru-RU" dirty="0" smtClean="0"/>
              <a:t>.</a:t>
            </a:r>
          </a:p>
          <a:p>
            <a:r>
              <a:rPr lang="ru-RU" dirty="0" smtClean="0"/>
              <a:t>Сало </a:t>
            </a:r>
            <a:r>
              <a:rPr lang="ru-RU" dirty="0" smtClean="0"/>
              <a:t>Я.М. </a:t>
            </a:r>
            <a:r>
              <a:rPr lang="ru-RU" dirty="0" err="1" smtClean="0"/>
              <a:t>Організація</a:t>
            </a:r>
            <a:r>
              <a:rPr lang="ru-RU" dirty="0" smtClean="0"/>
              <a:t> </a:t>
            </a:r>
            <a:r>
              <a:rPr lang="ru-RU" dirty="0" err="1" smtClean="0"/>
              <a:t>обслуговування</a:t>
            </a:r>
            <a:r>
              <a:rPr lang="ru-RU" dirty="0" smtClean="0"/>
              <a:t> </a:t>
            </a:r>
            <a:r>
              <a:rPr lang="ru-RU" dirty="0" err="1" smtClean="0"/>
              <a:t>населення</a:t>
            </a:r>
            <a:r>
              <a:rPr lang="ru-RU" dirty="0" smtClean="0"/>
              <a:t> на </a:t>
            </a:r>
            <a:r>
              <a:rPr lang="ru-RU" dirty="0" err="1" smtClean="0"/>
              <a:t>підприємствах</a:t>
            </a:r>
            <a:r>
              <a:rPr lang="ru-RU" dirty="0" smtClean="0"/>
              <a:t> </a:t>
            </a:r>
            <a:r>
              <a:rPr lang="ru-RU" dirty="0" err="1" smtClean="0"/>
              <a:t>харчування</a:t>
            </a:r>
            <a:r>
              <a:rPr lang="ru-RU" dirty="0" smtClean="0"/>
              <a:t>. </a:t>
            </a:r>
            <a:r>
              <a:rPr lang="ru-RU" dirty="0" err="1" smtClean="0"/>
              <a:t>Ресторанна</a:t>
            </a:r>
            <a:r>
              <a:rPr lang="ru-RU" dirty="0" smtClean="0"/>
              <a:t> справа. </a:t>
            </a:r>
            <a:r>
              <a:rPr lang="ru-RU" dirty="0" err="1" smtClean="0"/>
              <a:t>Довідник</a:t>
            </a:r>
            <a:r>
              <a:rPr lang="ru-RU" dirty="0" smtClean="0"/>
              <a:t> </a:t>
            </a:r>
            <a:r>
              <a:rPr lang="ru-RU" dirty="0" err="1" smtClean="0"/>
              <a:t>офіціанта</a:t>
            </a:r>
            <a:r>
              <a:rPr lang="ru-RU" dirty="0" smtClean="0"/>
              <a:t>. </a:t>
            </a:r>
            <a:r>
              <a:rPr lang="ru-RU" dirty="0" err="1" smtClean="0"/>
              <a:t>Львів</a:t>
            </a:r>
            <a:r>
              <a:rPr lang="ru-RU" dirty="0" smtClean="0"/>
              <a:t>: </a:t>
            </a:r>
            <a:r>
              <a:rPr lang="ru-RU" dirty="0" err="1" smtClean="0"/>
              <a:t>Афіша</a:t>
            </a:r>
            <a:r>
              <a:rPr lang="ru-RU" dirty="0" smtClean="0"/>
              <a:t>, 2007 р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Технологія</a:t>
            </a:r>
            <a:r>
              <a:rPr lang="ru-RU" dirty="0" smtClean="0"/>
              <a:t> </a:t>
            </a:r>
            <a:r>
              <a:rPr lang="ru-RU" dirty="0" err="1" smtClean="0"/>
              <a:t>приготування</a:t>
            </a:r>
            <a:r>
              <a:rPr lang="ru-RU" dirty="0" smtClean="0"/>
              <a:t> </a:t>
            </a:r>
            <a:r>
              <a:rPr lang="ru-RU" dirty="0" err="1" smtClean="0"/>
              <a:t>їжі</a:t>
            </a:r>
            <a:r>
              <a:rPr lang="ru-RU" dirty="0" smtClean="0"/>
              <a:t>: </a:t>
            </a:r>
            <a:r>
              <a:rPr lang="ru-RU" dirty="0" err="1" smtClean="0"/>
              <a:t>Підручник</a:t>
            </a:r>
            <a:r>
              <a:rPr lang="ru-RU" dirty="0" smtClean="0"/>
              <a:t> для проф.. – </a:t>
            </a:r>
            <a:r>
              <a:rPr lang="ru-RU" dirty="0" err="1" smtClean="0"/>
              <a:t>техн</a:t>
            </a:r>
            <a:r>
              <a:rPr lang="ru-RU" dirty="0" smtClean="0"/>
              <a:t>.. </a:t>
            </a:r>
            <a:r>
              <a:rPr lang="ru-RU" dirty="0" err="1" smtClean="0"/>
              <a:t>навч</a:t>
            </a:r>
            <a:r>
              <a:rPr lang="ru-RU" dirty="0" smtClean="0"/>
              <a:t>. зал. /М.С. </a:t>
            </a:r>
            <a:r>
              <a:rPr lang="ru-RU" dirty="0" err="1" smtClean="0"/>
              <a:t>Косовенко</a:t>
            </a:r>
            <a:r>
              <a:rPr lang="ru-RU" dirty="0" smtClean="0"/>
              <a:t>, Ж.М. Смирнова, Л.Я. </a:t>
            </a:r>
            <a:r>
              <a:rPr lang="ru-RU" dirty="0" err="1" smtClean="0"/>
              <a:t>Старовойт</a:t>
            </a:r>
            <a:r>
              <a:rPr lang="ru-RU" dirty="0" smtClean="0"/>
              <a:t>. – К.: </a:t>
            </a:r>
            <a:r>
              <a:rPr lang="ru-RU" dirty="0" err="1" smtClean="0"/>
              <a:t>Фак</a:t>
            </a:r>
            <a:r>
              <a:rPr lang="ru-RU" dirty="0" smtClean="0"/>
              <a:t>, 2003. – 360 с.; </a:t>
            </a:r>
            <a:r>
              <a:rPr lang="ru-RU" dirty="0" err="1" smtClean="0"/>
              <a:t>іл</a:t>
            </a:r>
            <a:r>
              <a:rPr lang="ru-RU" dirty="0" smtClean="0"/>
              <a:t>.. </a:t>
            </a:r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Компетенції: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Здатність</a:t>
            </a:r>
            <a:r>
              <a:rPr lang="ru-RU" dirty="0" smtClean="0"/>
              <a:t> </a:t>
            </a:r>
            <a:r>
              <a:rPr lang="ru-RU" dirty="0" err="1" smtClean="0"/>
              <a:t>вчитися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оволодівати</a:t>
            </a:r>
            <a:r>
              <a:rPr lang="ru-RU" dirty="0" smtClean="0"/>
              <a:t> </a:t>
            </a:r>
            <a:r>
              <a:rPr lang="ru-RU" dirty="0" err="1" smtClean="0"/>
              <a:t>сучасними</a:t>
            </a:r>
            <a:r>
              <a:rPr lang="ru-RU" dirty="0" smtClean="0"/>
              <a:t> </a:t>
            </a:r>
            <a:r>
              <a:rPr lang="ru-RU" dirty="0" err="1" smtClean="0"/>
              <a:t>знаннями</a:t>
            </a:r>
            <a:r>
              <a:rPr lang="ru-RU" dirty="0" smtClean="0"/>
              <a:t>. 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err="1" smtClean="0"/>
              <a:t>Цінування</a:t>
            </a:r>
            <a:r>
              <a:rPr lang="ru-RU" dirty="0" smtClean="0"/>
              <a:t> та </a:t>
            </a:r>
            <a:r>
              <a:rPr lang="ru-RU" dirty="0" err="1" smtClean="0"/>
              <a:t>повага</a:t>
            </a:r>
            <a:r>
              <a:rPr lang="ru-RU" dirty="0" smtClean="0"/>
              <a:t> </a:t>
            </a:r>
            <a:r>
              <a:rPr lang="ru-RU" dirty="0" err="1" smtClean="0"/>
              <a:t>різноманітності</a:t>
            </a:r>
            <a:r>
              <a:rPr lang="ru-RU" dirty="0" smtClean="0"/>
              <a:t> </a:t>
            </a:r>
            <a:r>
              <a:rPr lang="ru-RU" dirty="0" err="1" smtClean="0"/>
              <a:t>та</a:t>
            </a:r>
            <a:r>
              <a:rPr lang="ru-RU" dirty="0" smtClean="0"/>
              <a:t> </a:t>
            </a:r>
            <a:r>
              <a:rPr lang="ru-RU" dirty="0" err="1" smtClean="0"/>
              <a:t>мультикультурності</a:t>
            </a:r>
            <a:r>
              <a:rPr lang="ru-RU" dirty="0" smtClean="0"/>
              <a:t>. </a:t>
            </a:r>
            <a:endParaRPr lang="ru-RU" dirty="0" smtClean="0"/>
          </a:p>
          <a:p>
            <a:r>
              <a:rPr lang="ru-RU" dirty="0" err="1" smtClean="0"/>
              <a:t>Розуміння</a:t>
            </a:r>
            <a:r>
              <a:rPr lang="ru-RU" dirty="0" smtClean="0"/>
              <a:t> </a:t>
            </a:r>
            <a:r>
              <a:rPr lang="ru-RU" dirty="0" err="1" smtClean="0"/>
              <a:t>предметної</a:t>
            </a:r>
            <a:r>
              <a:rPr lang="ru-RU" dirty="0" smtClean="0"/>
              <a:t> </a:t>
            </a:r>
            <a:r>
              <a:rPr lang="ru-RU" dirty="0" err="1" smtClean="0"/>
              <a:t>області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специфіки</a:t>
            </a:r>
            <a:r>
              <a:rPr lang="ru-RU" dirty="0" smtClean="0"/>
              <a:t> </a:t>
            </a:r>
            <a:r>
              <a:rPr lang="ru-RU" dirty="0" err="1" smtClean="0"/>
              <a:t>професійної</a:t>
            </a:r>
            <a:r>
              <a:rPr lang="ru-RU" dirty="0" smtClean="0"/>
              <a:t> </a:t>
            </a:r>
            <a:r>
              <a:rPr lang="ru-RU" dirty="0" err="1" smtClean="0"/>
              <a:t>діяльності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ide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ide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907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ide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961" y="4465"/>
            <a:ext cx="9149961" cy="685353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ide-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961" y="4465"/>
            <a:ext cx="9149961" cy="685353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ide-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961" y="4465"/>
            <a:ext cx="9149961" cy="685353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ide-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961" y="4465"/>
            <a:ext cx="9149961" cy="685353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f.ppt-online.org/files/slide/4/4thdO6jx0obKDCWriPu3wp9HTageI7zvLRXSlJ/slide-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47675"/>
            <a:ext cx="9753600" cy="7305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0</TotalTime>
  <Words>154</Words>
  <Application>Microsoft Office PowerPoint</Application>
  <PresentationFormat>Экран (4:3)</PresentationFormat>
  <Paragraphs>11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Солнцестояние</vt:lpstr>
      <vt:lpstr>Особливості зарубіжного сервісу в індустрії гостинності </vt:lpstr>
      <vt:lpstr>Компетенції: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Додаткові джерела інформації: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Особливості зарубіжного сервісу в індустрії гостинності </dc:title>
  <dc:creator>Юдін Ілля Дмитрович</dc:creator>
  <cp:lastModifiedBy>iyudin</cp:lastModifiedBy>
  <cp:revision>2</cp:revision>
  <dcterms:created xsi:type="dcterms:W3CDTF">2021-01-30T13:42:14Z</dcterms:created>
  <dcterms:modified xsi:type="dcterms:W3CDTF">2021-01-30T13:53:10Z</dcterms:modified>
</cp:coreProperties>
</file>